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9" r:id="rId4"/>
    <p:sldId id="273" r:id="rId5"/>
    <p:sldId id="270" r:id="rId6"/>
    <p:sldId id="271" r:id="rId7"/>
    <p:sldId id="272" r:id="rId8"/>
    <p:sldId id="268" r:id="rId9"/>
    <p:sldId id="259" r:id="rId10"/>
    <p:sldId id="258" r:id="rId11"/>
    <p:sldId id="261" r:id="rId12"/>
    <p:sldId id="262" r:id="rId13"/>
    <p:sldId id="260" r:id="rId14"/>
    <p:sldId id="265" r:id="rId15"/>
    <p:sldId id="266" r:id="rId16"/>
    <p:sldId id="264" r:id="rId17"/>
    <p:sldId id="267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83"/>
    <p:restoredTop sz="90280"/>
  </p:normalViewPr>
  <p:slideViewPr>
    <p:cSldViewPr snapToGrid="0" snapToObjects="1">
      <p:cViewPr varScale="1">
        <p:scale>
          <a:sx n="118" d="100"/>
          <a:sy n="118" d="100"/>
        </p:scale>
        <p:origin x="7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F9D23-FA9B-F64E-A81B-360A9A7BF448}" type="datetimeFigureOut">
              <a:rPr lang="en-US" smtClean="0"/>
              <a:t>2/19/20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A8955-ECBC-A647-A56E-6EF1E83FE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5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15/02/23/business/economy/the-changing-nature-of-middle-class-jobs.html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* early </a:t>
            </a:r>
            <a:r>
              <a:rPr lang="en-US" dirty="0" err="1"/>
              <a:t>webvis</a:t>
            </a:r>
            <a:r>
              <a:rPr lang="en-US" dirty="0"/>
              <a:t> papers soled "lost in hyperspace" by rendering</a:t>
            </a:r>
            <a:r>
              <a:rPr lang="en-US" baseline="0" dirty="0"/>
              <a:t> </a:t>
            </a:r>
            <a:r>
              <a:rPr lang="en-US" dirty="0"/>
              <a:t>the web's hyperlink topological structures.  Not useful, and no idiom/algorithm could solve it, since it only added to</a:t>
            </a:r>
            <a:r>
              <a:rPr lang="en-US" baseline="0" dirty="0"/>
              <a:t> </a:t>
            </a:r>
            <a:r>
              <a:rPr lang="en-US" dirty="0"/>
              <a:t> user cognitive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A8955-ECBC-A647-A56E-6EF1E83FE7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89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* early </a:t>
            </a:r>
            <a:r>
              <a:rPr lang="en-US" dirty="0" err="1"/>
              <a:t>webvis</a:t>
            </a:r>
            <a:r>
              <a:rPr lang="en-US" dirty="0"/>
              <a:t> papers soled "lost in hyperspace" by rendering</a:t>
            </a:r>
            <a:r>
              <a:rPr lang="en-US" baseline="0" dirty="0"/>
              <a:t> </a:t>
            </a:r>
            <a:r>
              <a:rPr lang="en-US" dirty="0"/>
              <a:t>the web's hyperlink topological structures.  Not useful</a:t>
            </a:r>
            <a:r>
              <a:rPr lang="en-US"/>
              <a:t>, and </a:t>
            </a:r>
            <a:r>
              <a:rPr lang="en-US" dirty="0"/>
              <a:t>no idiom/algorithm could solve it, since it only </a:t>
            </a:r>
            <a:r>
              <a:rPr lang="en-US"/>
              <a:t>added to</a:t>
            </a:r>
            <a:r>
              <a:rPr lang="en-US" baseline="0"/>
              <a:t> </a:t>
            </a:r>
            <a:r>
              <a:rPr lang="en-US"/>
              <a:t> </a:t>
            </a:r>
            <a:r>
              <a:rPr lang="en-US" dirty="0"/>
              <a:t>user cognitive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A8955-ECBC-A647-A56E-6EF1E83FE7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06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https://www.nytimes.com/interactive/2015/02/23/business/economy/the-changing-nature-of-middle-class-jobs.html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A8955-ECBC-A647-A56E-6EF1E83FE7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026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CD60-9E60-C448-915E-FBC7ED736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45D4A-C54B-9C4B-A96E-A1AB64F53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3620A-AC67-FE49-B237-392271075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6CEA1-B544-C041-B80A-318BF2C9A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3BB5-0371-AD42-AC04-08480608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5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A00D-6EB1-C749-AD58-39EC7017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F0EAFB-2C12-FF49-B2EF-37D5F8094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45EF-6B11-544A-8582-515AB007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01D6E-6C3B-4E44-AE0E-0E0362B7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1F530-545B-E641-B501-B3CB28D1D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8D5D7-697D-C14D-8D23-DE6CC09483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C60F8-2C45-AF46-B40A-B18DA99E7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76BE2-6214-C94A-802B-8CB5B303E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17F0D-101C-E342-A381-66692BBD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A261-9C62-A047-88A0-6BE7F0C1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29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11BFD-FF17-5A4E-AE20-F3D1193C4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BEEE-6247-3C49-B843-56B76BE2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03470-9EAC-834F-8D19-2C7D8C87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6DBB-FDF6-9D4B-9347-DFA9C68CF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9C6C7-5FBD-CA45-97FD-A4A2CC9B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69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3287-1244-044E-8120-ED80A08C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8A47B-E02D-E84C-98CF-0254B4812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D22A-6052-7444-B82B-52568B79F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45307-C0A4-8648-A8FC-14FEE716F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43AAD-8722-CA43-B3C7-0CC5973F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2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3F30-A792-234A-B6C2-9F88BE75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C699-781B-5B4C-8CCF-3E9CC6EAD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B39C2-6990-8F47-BE6D-BC09AF2D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2AC93-0A07-D74A-A41A-3B93FECD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CD02F-36D7-7A4A-8319-60F73EB6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AA84F-3CEB-7843-8A09-173D65405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3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314-AD71-6A40-A86E-60E2FBA7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0BD5C-5FBC-C148-A8DC-8697C8097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4AF77-B3B6-B24C-8D88-1160A8CC7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1DEFE3-0D65-874E-A2DA-70A21099C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B60CC-4F9E-6444-9A23-ABDE2AF5C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A4962-3B47-E249-A88E-26CBD7238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6B38B4-B67A-1E43-9774-C8825F68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B6F05-3142-5848-AFF8-C5014AE1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7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66E1-B824-B548-8B36-6A84BD18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49E96-C09D-FC40-87A3-0B1C5E2C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A9BD2-4F82-9940-8E44-6CD61FFA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23D1F-DA49-5A48-8B9F-86527E82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3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F27A5-FC94-714B-8A28-F31407E10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624B4-E725-A948-B7FF-8E68358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1EF5D-8F0B-DB4A-B7FA-AD41C376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61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7B60-D66C-694D-8C13-D4D9BE9B8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18D0E-2957-D343-B7BC-986182DFF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2370A-39D0-EB4C-8F6B-9C2D45AF1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A908C-9453-5244-91B6-0C8BA692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AA170-5DF6-C041-87B0-985E21531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6F981-DF03-6240-B5DE-9D74A7A8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0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9ABC-D3C2-794D-9DC8-9FD53C59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2607B-F913-7947-8A23-5A9BA3F4F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90B26-3497-564A-8F0E-1707498D2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92668-87E2-F449-A810-D4B9C2CA4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E0325-3993-EE43-AF3A-8CF0BA65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F28AB-58ED-0E49-9D32-44458414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83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A61F12-D1AC-C54E-825B-C25A7E13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4A889-F310-2146-AD59-D6E632E1F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E2B63-5226-0748-9584-E2CB45BF0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77B7F3-A623-604C-9FA0-35347E68EB54}" type="datetimeFigureOut">
              <a:rPr lang="en-US" smtClean="0"/>
              <a:pPr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DCCF8-404C-6148-8B45-A4FDF75D6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03BB2-2095-B349-ADC5-3F1C09D04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8E10350-1EBD-5B44-B3D7-8DA55A06D2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C4D71-B1F5-DF48-8478-3A205D0E7F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5</a:t>
            </a:r>
            <a:br>
              <a:rPr lang="en-US" dirty="0"/>
            </a:br>
            <a:r>
              <a:rPr lang="en-US" dirty="0"/>
              <a:t>Tasks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F655F-40C3-604E-B880-86E5243461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46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Munzner</a:t>
            </a:r>
            <a:r>
              <a:rPr lang="en-US" dirty="0"/>
              <a:t> Chapter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  <a:p>
            <a:r>
              <a:rPr lang="en-US" dirty="0"/>
              <a:t>Effectiveness &amp; the design search space</a:t>
            </a:r>
          </a:p>
          <a:p>
            <a:r>
              <a:rPr lang="en-US" dirty="0"/>
              <a:t>Validation</a:t>
            </a:r>
          </a:p>
          <a:p>
            <a:r>
              <a:rPr lang="en-US" dirty="0"/>
              <a:t>What-Why-How</a:t>
            </a:r>
          </a:p>
        </p:txBody>
      </p:sp>
    </p:spTree>
    <p:extLst>
      <p:ext uri="{BB962C8B-B14F-4D97-AF65-F5344CB8AC3E}">
        <p14:creationId xmlns:p14="http://schemas.microsoft.com/office/powerpoint/2010/main" val="1794276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 4: The Nested Model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442" y="1778972"/>
            <a:ext cx="6264635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19198" y="2136710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Politics, Genomics,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Network monitoring,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9198" y="2778372"/>
            <a:ext cx="4524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What’s the goal?  What data is needed? Talk to users!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12786" y="3563332"/>
            <a:ext cx="4647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Word tree, statistical graphic,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Considers perceptual/design issues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for task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12786" y="4378686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Computation and performance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859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 4: The Nested Model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442" y="1778972"/>
            <a:ext cx="6264635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19198" y="2136710"/>
            <a:ext cx="4668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Wrong problem.  Misunderstood user needs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19198" y="2910349"/>
            <a:ext cx="50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Wrong abstraction.  Showing the wrong thing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12786" y="3638748"/>
            <a:ext cx="375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way to show data is ineffective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12786" y="4331551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Code is slow/buggy</a:t>
            </a:r>
          </a:p>
        </p:txBody>
      </p:sp>
    </p:spTree>
    <p:extLst>
      <p:ext uri="{BB962C8B-B14F-4D97-AF65-F5344CB8AC3E}">
        <p14:creationId xmlns:p14="http://schemas.microsoft.com/office/powerpoint/2010/main" val="1192279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Comparison Paper</a:t>
            </a:r>
            <a:br>
              <a:rPr lang="en-US" dirty="0"/>
            </a:br>
            <a:r>
              <a:rPr lang="en-US" dirty="0"/>
              <a:t>Discussion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63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3039" y="2546391"/>
            <a:ext cx="3180762" cy="1765219"/>
          </a:xfrm>
        </p:spPr>
        <p:txBody>
          <a:bodyPr/>
          <a:lstStyle/>
          <a:p>
            <a:r>
              <a:rPr lang="en-US" dirty="0"/>
              <a:t>Targets?</a:t>
            </a:r>
          </a:p>
          <a:p>
            <a:r>
              <a:rPr lang="en-US" dirty="0"/>
              <a:t>Actions?</a:t>
            </a:r>
          </a:p>
          <a:p>
            <a:r>
              <a:rPr lang="en-US" dirty="0"/>
              <a:t>Naming?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1" y="1592418"/>
            <a:ext cx="7355918" cy="367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56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628650"/>
            <a:ext cx="75565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54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41"/>
            <a:ext cx="12192000" cy="679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03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was this paper written?  </a:t>
            </a:r>
          </a:p>
          <a:p>
            <a:r>
              <a:rPr lang="en-US" dirty="0"/>
              <a:t>What purpose does it serve?</a:t>
            </a:r>
          </a:p>
        </p:txBody>
      </p:sp>
    </p:spTree>
    <p:extLst>
      <p:ext uri="{BB962C8B-B14F-4D97-AF65-F5344CB8AC3E}">
        <p14:creationId xmlns:p14="http://schemas.microsoft.com/office/powerpoint/2010/main" val="1709432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Are comparisons composed of target, action, &amp; naming?</a:t>
            </a:r>
          </a:p>
          <a:p>
            <a:endParaRPr lang="en-US" dirty="0"/>
          </a:p>
          <a:p>
            <a:r>
              <a:rPr lang="en-US" dirty="0"/>
              <a:t>Are there other forms of challenges beyond scalability?</a:t>
            </a:r>
          </a:p>
          <a:p>
            <a:endParaRPr lang="en-US" dirty="0"/>
          </a:p>
          <a:p>
            <a:r>
              <a:rPr lang="en-US" dirty="0"/>
              <a:t>Strategies and Designs</a:t>
            </a:r>
          </a:p>
          <a:p>
            <a:endParaRPr lang="en-US" dirty="0"/>
          </a:p>
          <a:p>
            <a:r>
              <a:rPr lang="en-US" dirty="0"/>
              <a:t>Where does interaction play a role?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9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Proposals due tonight, feedback by end of weekend</a:t>
            </a:r>
          </a:p>
          <a:p>
            <a:r>
              <a:rPr lang="en-US" dirty="0"/>
              <a:t>A1, A2 grades are out.  100% if we saw good faith effort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Poll: assignment for sampling?</a:t>
            </a:r>
          </a:p>
        </p:txBody>
      </p:sp>
    </p:spTree>
    <p:extLst>
      <p:ext uri="{BB962C8B-B14F-4D97-AF65-F5344CB8AC3E}">
        <p14:creationId xmlns:p14="http://schemas.microsoft.com/office/powerpoint/2010/main" val="60281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9C44B-AAF6-454C-9947-7F892CDF0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 phase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B68EC-571E-5C4F-B598-389585593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48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does the project go beyond </a:t>
            </a:r>
            <a:r>
              <a:rPr lang="en-US" i="1" dirty="0"/>
              <a:t>state of the art </a:t>
            </a:r>
            <a:r>
              <a:rPr lang="en-US" dirty="0"/>
              <a:t>for your problem?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Not easy! Need to be creative in finding related papers</a:t>
            </a:r>
          </a:p>
          <a:p>
            <a:r>
              <a:rPr lang="en-US" dirty="0"/>
              <a:t>Many ways to be related</a:t>
            </a:r>
          </a:p>
          <a:p>
            <a:pPr lvl="1"/>
            <a:r>
              <a:rPr lang="en-US" dirty="0"/>
              <a:t>Motivates your problem</a:t>
            </a:r>
          </a:p>
          <a:p>
            <a:pPr lvl="1"/>
            <a:r>
              <a:rPr lang="en-US" dirty="0"/>
              <a:t>Provides a promising approach</a:t>
            </a:r>
          </a:p>
          <a:p>
            <a:pPr lvl="1"/>
            <a:r>
              <a:rPr lang="en-US" dirty="0"/>
              <a:t>Solves your problem, but you can do better</a:t>
            </a:r>
          </a:p>
          <a:p>
            <a:pPr lvl="1"/>
            <a:r>
              <a:rPr lang="en-US" dirty="0"/>
              <a:t>Solves part of your problem, but in different area</a:t>
            </a:r>
          </a:p>
          <a:p>
            <a:pPr lvl="1"/>
            <a:r>
              <a:rPr lang="en-US" dirty="0"/>
              <a:t>Solves different problem, but similar technique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85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D35F-E87D-7241-A9AE-B28EB428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Textbooks, Surveys, 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61A64-1C5C-504A-BF13-C1DAA5E5D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DB7074-B68C-754A-8C9E-9BA4BE52E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64" y="1690688"/>
            <a:ext cx="5706836" cy="2746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996B50-5806-4948-803F-A0E66AB94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430" y="4153750"/>
            <a:ext cx="6479486" cy="2023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227B71-444B-E24D-B02D-88E9909FF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828" y="2100943"/>
            <a:ext cx="4339430" cy="359591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92290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9A763-3620-9D4C-82B1-78754DFDA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Scholar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59876-18AE-864C-8937-48949CFF3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0B7C8-A9CC-0449-BD19-CEBB6436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4070"/>
            <a:ext cx="12192000" cy="474220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EF12020-1745-0F4B-8385-94D79B38AD55}"/>
              </a:ext>
            </a:extLst>
          </p:cNvPr>
          <p:cNvSpPr/>
          <p:nvPr/>
        </p:nvSpPr>
        <p:spPr>
          <a:xfrm>
            <a:off x="5257799" y="5462644"/>
            <a:ext cx="2100943" cy="127362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88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943139-FB93-AF43-9D66-693B4414E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33" y="2514600"/>
            <a:ext cx="11799335" cy="3896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C906C-5FC5-6D4A-8A74-FDAC84EC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Scholar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A5B22-5C42-E649-B62C-D2A3D7113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47911D6-DAEA-9C40-ABA3-D1B4A9D426AC}"/>
              </a:ext>
            </a:extLst>
          </p:cNvPr>
          <p:cNvSpPr/>
          <p:nvPr/>
        </p:nvSpPr>
        <p:spPr>
          <a:xfrm>
            <a:off x="97973" y="5425035"/>
            <a:ext cx="979714" cy="97381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87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E2C0-D837-8541-B31A-8920A023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8E6FC-38DC-0348-A84C-800BA20E6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E1C0EB-0125-EE48-A888-727D2D729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87" y="0"/>
            <a:ext cx="1131102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ECB692E-7140-B346-99D4-5A6D6E6744B9}"/>
              </a:ext>
            </a:extLst>
          </p:cNvPr>
          <p:cNvSpPr/>
          <p:nvPr/>
        </p:nvSpPr>
        <p:spPr>
          <a:xfrm>
            <a:off x="838200" y="3037114"/>
            <a:ext cx="9764485" cy="395582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6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06C38-324A-7B41-94AF-86C8FE32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BDEB3-9BE3-EB44-9D7C-4CC4A28C1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Tamara</a:t>
            </a:r>
          </a:p>
          <a:p>
            <a:r>
              <a:rPr lang="en-US" dirty="0"/>
              <a:t>Presenter: Alex Price</a:t>
            </a:r>
          </a:p>
          <a:p>
            <a:r>
              <a:rPr lang="en-US" dirty="0"/>
              <a:t>Scribe: Celia </a:t>
            </a:r>
            <a:r>
              <a:rPr lang="en-US" dirty="0" err="1"/>
              <a:t>Arsen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Comparison</a:t>
            </a:r>
          </a:p>
          <a:p>
            <a:r>
              <a:rPr lang="en-US" dirty="0"/>
              <a:t>Presenter Celia </a:t>
            </a:r>
            <a:r>
              <a:rPr lang="en-US" dirty="0" err="1"/>
              <a:t>Arsen</a:t>
            </a:r>
            <a:endParaRPr lang="en-US" dirty="0"/>
          </a:p>
          <a:p>
            <a:r>
              <a:rPr lang="en-US" dirty="0"/>
              <a:t>Scribe: Perrin </a:t>
            </a:r>
            <a:r>
              <a:rPr lang="en-US" dirty="0" err="1"/>
              <a:t>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186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Munzner</a:t>
            </a:r>
            <a:r>
              <a:rPr lang="en-US" dirty="0"/>
              <a:t> Chapter 1</a:t>
            </a:r>
            <a:br>
              <a:rPr lang="en-US" dirty="0"/>
            </a:br>
            <a:r>
              <a:rPr lang="en-US" dirty="0"/>
              <a:t>Discussion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6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8575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976FE474-46EB-6946-876D-D8BC201D4317}" vid="{19A46F66-2262-FE45-B7D5-9E63F8255A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wudefault</Template>
  <TotalTime>71</TotalTime>
  <Words>375</Words>
  <Application>Microsoft Macintosh PowerPoint</Application>
  <PresentationFormat>Widescreen</PresentationFormat>
  <Paragraphs>64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Week 5 Tasks</vt:lpstr>
      <vt:lpstr>Administrivia</vt:lpstr>
      <vt:lpstr>Related Works phase of project</vt:lpstr>
      <vt:lpstr>Textbooks, Surveys, Related Works</vt:lpstr>
      <vt:lpstr>Semantic Scholar</vt:lpstr>
      <vt:lpstr>Google Scholar</vt:lpstr>
      <vt:lpstr>PowerPoint Presentation</vt:lpstr>
      <vt:lpstr>Administrivia</vt:lpstr>
      <vt:lpstr>Munzner Chapter 1 Discussion</vt:lpstr>
      <vt:lpstr>Munzner Chapter 1</vt:lpstr>
      <vt:lpstr>Chapter  4: The Nested Model</vt:lpstr>
      <vt:lpstr>Chapter  4: The Nested Model</vt:lpstr>
      <vt:lpstr>Comparison Paper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6 Tasks</dc:title>
  <dc:creator>Microsoft Office User</dc:creator>
  <cp:lastModifiedBy>Microsoft Office User</cp:lastModifiedBy>
  <cp:revision>15</cp:revision>
  <dcterms:created xsi:type="dcterms:W3CDTF">2020-02-19T05:34:29Z</dcterms:created>
  <dcterms:modified xsi:type="dcterms:W3CDTF">2020-02-19T16:33:47Z</dcterms:modified>
</cp:coreProperties>
</file>